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sldIdLst>
    <p:sldId id="268" r:id="rId5"/>
  </p:sldIdLst>
  <p:sldSz cx="9906000" cy="6858000" type="A4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02E"/>
    <a:srgbClr val="CC0000"/>
    <a:srgbClr val="FF0000"/>
    <a:srgbClr val="C0C0C0"/>
    <a:srgbClr val="F4F4F4"/>
    <a:srgbClr val="F5F5F5"/>
    <a:srgbClr val="F8F8F8"/>
    <a:srgbClr val="96969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412" autoAdjust="0"/>
    <p:restoredTop sz="94660"/>
  </p:normalViewPr>
  <p:slideViewPr>
    <p:cSldViewPr>
      <p:cViewPr varScale="1">
        <p:scale>
          <a:sx n="86" d="100"/>
          <a:sy n="86" d="100"/>
        </p:scale>
        <p:origin x="1656" y="58"/>
      </p:cViewPr>
      <p:guideLst>
        <p:guide orient="horz" pos="3120"/>
        <p:guide pos="2160"/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644" y="-78"/>
      </p:cViewPr>
      <p:guideLst>
        <p:guide orient="horz" pos="3106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3551" cy="46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t" anchorCtr="0" compatLnSpc="1">
            <a:prstTxWarp prst="textNoShape">
              <a:avLst/>
            </a:prstTxWarp>
          </a:bodyPr>
          <a:lstStyle>
            <a:lvl1pPr defTabSz="924372">
              <a:defRPr sz="1200" u="none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744" y="0"/>
            <a:ext cx="2922044" cy="46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t" anchorCtr="0" compatLnSpc="1">
            <a:prstTxWarp prst="textNoShape">
              <a:avLst/>
            </a:prstTxWarp>
          </a:bodyPr>
          <a:lstStyle>
            <a:lvl1pPr algn="r" defTabSz="924372">
              <a:defRPr sz="1200" u="none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0" y="771525"/>
            <a:ext cx="5346700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712" y="4705897"/>
            <a:ext cx="4940363" cy="4395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262"/>
            <a:ext cx="2923551" cy="46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b" anchorCtr="0" compatLnSpc="1">
            <a:prstTxWarp prst="textNoShape">
              <a:avLst/>
            </a:prstTxWarp>
          </a:bodyPr>
          <a:lstStyle>
            <a:lvl1pPr defTabSz="924372">
              <a:defRPr sz="1200" u="none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744" y="9410262"/>
            <a:ext cx="2922044" cy="46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50" tIns="46176" rIns="92350" bIns="46176" numCol="1" anchor="b" anchorCtr="0" compatLnSpc="1">
            <a:prstTxWarp prst="textNoShape">
              <a:avLst/>
            </a:prstTxWarp>
          </a:bodyPr>
          <a:lstStyle>
            <a:lvl1pPr algn="r" defTabSz="924372">
              <a:defRPr sz="1200" u="none"/>
            </a:lvl1pPr>
          </a:lstStyle>
          <a:p>
            <a:pPr>
              <a:defRPr/>
            </a:pPr>
            <a:fld id="{7F0A9C93-0EE8-4D1F-A8CF-08B2B6876016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1944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0A9C93-0EE8-4D1F-A8CF-08B2B6876016}" type="slidenum">
              <a:rPr lang="es-ES_tradnl" smtClean="0"/>
              <a:pPr>
                <a:defRPr/>
              </a:pPr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1911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29937"/>
            <a:ext cx="8420100" cy="147051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96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A16DF-159F-4DA0-A5EA-8CE764FC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8410B-76BA-4637-9DD7-5CD98CCD6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58026" y="609967"/>
            <a:ext cx="2105025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42951" y="609967"/>
            <a:ext cx="6094942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AF926-E131-44FE-BB49-430ACFB35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C914B-5A45-46C9-BD55-80C99ED45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1933" y="4407145"/>
            <a:ext cx="8420100" cy="13617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1933" y="2906958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8E17E-4A87-4765-BD51-87A27352E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42950" y="1981567"/>
            <a:ext cx="409998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63067" y="1981567"/>
            <a:ext cx="409998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D240A-721E-439F-8AB4-8C90D1C01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358"/>
            <a:ext cx="4377444" cy="6396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997"/>
            <a:ext cx="4377444" cy="39510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3259" y="1535358"/>
            <a:ext cx="4377442" cy="6396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3259" y="2174997"/>
            <a:ext cx="4377442" cy="39510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7663-EFBC-496B-AEE7-9FB4CBD09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251A5-06D4-44F1-B397-6C14A2CF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FD671-4417-4196-B54D-3096FF36E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2562"/>
            <a:ext cx="3258433" cy="11627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2" y="272562"/>
            <a:ext cx="5537728" cy="58534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344"/>
            <a:ext cx="3258433" cy="46906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6F999-B1F2-4AD9-B727-C075A436B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2219" y="4800600"/>
            <a:ext cx="5943600" cy="567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2219" y="613263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2219" y="5367704"/>
            <a:ext cx="5943600" cy="8044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6C17E-863C-4D57-91A1-7F2C6F21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967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567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034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034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034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B3015A11-957F-4176-87C9-9E9EB88E8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40"/>
          <p:cNvSpPr>
            <a:spLocks noChangeArrowheads="1"/>
          </p:cNvSpPr>
          <p:nvPr/>
        </p:nvSpPr>
        <p:spPr bwMode="auto">
          <a:xfrm>
            <a:off x="444853" y="2199"/>
            <a:ext cx="2212799" cy="17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0" y="-19787"/>
            <a:ext cx="9906000" cy="914400"/>
          </a:xfrm>
          <a:prstGeom prst="rect">
            <a:avLst/>
          </a:prstGeom>
          <a:solidFill>
            <a:srgbClr val="C8102E"/>
          </a:solidFill>
        </p:spPr>
        <p:txBody>
          <a:bodyPr wrap="square" rtlCol="0">
            <a:spAutoFit/>
          </a:bodyPr>
          <a:lstStyle/>
          <a:p>
            <a:pPr algn="r"/>
            <a:endParaRPr lang="en-US" sz="1800" b="0" i="0" u="none" strike="noStrike" baseline="0" dirty="0">
              <a:solidFill>
                <a:schemeClr val="bg1"/>
              </a:solidFill>
              <a:latin typeface="Exo-Regular"/>
            </a:endParaRPr>
          </a:p>
          <a:p>
            <a:pPr algn="r"/>
            <a:r>
              <a:rPr lang="en-US" sz="1400" b="0" i="0" u="none" strike="noStrike" baseline="0" dirty="0">
                <a:solidFill>
                  <a:schemeClr val="bg1"/>
                </a:solidFill>
                <a:latin typeface="Exo-Regular"/>
              </a:rPr>
              <a:t>Cook your way to life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flipH="1">
            <a:off x="3339084" y="1326975"/>
            <a:ext cx="3227832" cy="5486400"/>
          </a:xfrm>
          <a:prstGeom prst="rect">
            <a:avLst/>
          </a:prstGeom>
          <a:noFill/>
          <a:ln w="19050">
            <a:solidFill>
              <a:srgbClr val="C8102E"/>
            </a:solidFill>
          </a:ln>
        </p:spPr>
        <p:txBody>
          <a:bodyPr wrap="square" rtlCol="0">
            <a:spAutoFit/>
          </a:bodyPr>
          <a:lstStyle/>
          <a:p>
            <a:endParaRPr lang="en-US" b="1" dirty="0"/>
          </a:p>
          <a:p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6678168" y="1326974"/>
            <a:ext cx="3227832" cy="5486400"/>
          </a:xfrm>
          <a:prstGeom prst="rect">
            <a:avLst/>
          </a:prstGeom>
          <a:noFill/>
          <a:ln w="19050">
            <a:solidFill>
              <a:srgbClr val="C8102E"/>
            </a:solidFill>
          </a:ln>
        </p:spPr>
        <p:txBody>
          <a:bodyPr wrap="square" rtlCol="0">
            <a:spAutoFit/>
          </a:bodyPr>
          <a:lstStyle/>
          <a:p>
            <a:endParaRPr lang="en-US" sz="1600" b="1" u="none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600" b="1" u="none" dirty="0">
                <a:latin typeface="Calibri" panose="020F0502020204030204" pitchFamily="34" charset="0"/>
                <a:cs typeface="Arial" panose="020B0604020202020204" pitchFamily="34" charset="0"/>
              </a:rPr>
              <a:t>CARACTERISTICI</a:t>
            </a:r>
            <a:r>
              <a:rPr lang="en-US" sz="1400" b="1" u="none" dirty="0"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>
              <a:buClr>
                <a:srgbClr val="C00000"/>
              </a:buClr>
            </a:pPr>
            <a:endParaRPr lang="en-US" sz="1400" u="none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Dimensiuni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exterioare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 800 x 495 cm</a:t>
            </a: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Dimensiuni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cuva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 345 x 425 x 190 cm</a:t>
            </a: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Dimensiuni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cuva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auxiliara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 160 x 350 x 110 cm</a:t>
            </a:r>
          </a:p>
          <a:p>
            <a:endParaRPr lang="en-US" sz="1300" u="none" dirty="0">
              <a:latin typeface="Exo-Regular"/>
              <a:cs typeface="Arial" panose="020B0604020202020204" pitchFamily="34" charset="0"/>
            </a:endParaRP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Modalitate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de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instalare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</a:t>
            </a:r>
          </a:p>
          <a:p>
            <a:endParaRPr lang="en-US" sz="1300" u="none" dirty="0">
              <a:latin typeface="Exo-Regular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Inset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Reversibil</a:t>
            </a:r>
            <a:endParaRPr lang="en-US" sz="1300" u="none" dirty="0">
              <a:solidFill>
                <a:schemeClr val="bg2">
                  <a:lumMod val="75000"/>
                </a:schemeClr>
              </a:solidFill>
              <a:latin typeface="Exo-Regular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Gol de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incastrare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&gt; 60 cm</a:t>
            </a:r>
          </a:p>
          <a:p>
            <a:endParaRPr lang="en-US" sz="1300" u="none" dirty="0">
              <a:latin typeface="Exo-Regular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Suprafaţă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extrem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de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rezistentă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la impact,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şocuri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termice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şi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temperaturi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ridicate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Rezistenţă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excelentă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la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razele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UV,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împotriva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decolorării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Suprafață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cu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protecţie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anti-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bacteriană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,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foarte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uşor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de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curăţat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.</a:t>
            </a:r>
          </a:p>
          <a:p>
            <a:pPr lvl="1">
              <a:buClr>
                <a:srgbClr val="C00000"/>
              </a:buClr>
            </a:pPr>
            <a:endParaRPr lang="en-US" sz="1300" u="none" dirty="0">
              <a:latin typeface="Exo-Regular"/>
              <a:cs typeface="Arial" panose="020B0604020202020204" pitchFamily="34" charset="0"/>
            </a:endParaRP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Accesorii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incluse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</a:t>
            </a:r>
          </a:p>
          <a:p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Set de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scurgere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3 ½ cu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preaplin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si</a:t>
            </a:r>
            <a:r>
              <a:rPr lang="en-US" sz="1300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 Pop-up</a:t>
            </a:r>
          </a:p>
          <a:p>
            <a:endParaRPr lang="en-US" sz="1300" u="none" dirty="0">
              <a:solidFill>
                <a:schemeClr val="bg2">
                  <a:lumMod val="75000"/>
                </a:schemeClr>
              </a:solidFill>
              <a:latin typeface="Exo-Regular"/>
              <a:cs typeface="Arial" panose="020B0604020202020204" pitchFamily="34" charset="0"/>
            </a:endParaRPr>
          </a:p>
          <a:p>
            <a:r>
              <a:rPr lang="en-US" sz="1300" b="1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Finisaj</a:t>
            </a:r>
            <a:r>
              <a:rPr lang="en-US" sz="1300" b="1" u="none" dirty="0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: </a:t>
            </a:r>
            <a:r>
              <a:rPr lang="en-US" sz="1300" u="none" dirty="0" err="1">
                <a:solidFill>
                  <a:schemeClr val="bg2">
                    <a:lumMod val="75000"/>
                  </a:schemeClr>
                </a:solidFill>
                <a:latin typeface="Exo-Regular"/>
                <a:cs typeface="Arial" panose="020B0604020202020204" pitchFamily="34" charset="0"/>
              </a:rPr>
              <a:t>Topasbeige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flipH="1">
            <a:off x="0" y="1340768"/>
            <a:ext cx="3227832" cy="5486400"/>
          </a:xfrm>
          <a:prstGeom prst="rect">
            <a:avLst/>
          </a:prstGeom>
          <a:noFill/>
          <a:ln w="19050">
            <a:solidFill>
              <a:srgbClr val="C8102E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B21A93-AF7C-4338-B1D6-5EE2AA921FE9}"/>
              </a:ext>
            </a:extLst>
          </p:cNvPr>
          <p:cNvSpPr txBox="1"/>
          <p:nvPr/>
        </p:nvSpPr>
        <p:spPr>
          <a:xfrm>
            <a:off x="0" y="894613"/>
            <a:ext cx="990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u="none" dirty="0">
                <a:latin typeface="Exo-Regular"/>
              </a:rPr>
              <a:t>CLIVO 60B TQ 1 1/2B 1D T</a:t>
            </a:r>
          </a:p>
        </p:txBody>
      </p:sp>
      <p:pic>
        <p:nvPicPr>
          <p:cNvPr id="1030" name="Picture 1">
            <a:extLst>
              <a:ext uri="{FF2B5EF4-FFF2-40B4-BE49-F238E27FC236}">
                <a16:creationId xmlns:a16="http://schemas.microsoft.com/office/drawing/2014/main" id="{A1864791-F15A-48E9-B683-97609C3F7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915"/>
            <a:ext cx="910528" cy="9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62512F-1683-4B8E-BAD9-9BBB1070B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0113" y="1556792"/>
            <a:ext cx="2965773" cy="22658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017DBA-2292-4955-B665-F97E975BF3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4848" y="3863081"/>
            <a:ext cx="2249617" cy="144828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355381-8A05-4421-8D8B-3F01C9AE2C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1960" y="5301208"/>
            <a:ext cx="1899192" cy="14141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ADBFCB7-59BE-666B-4D5C-A0803EA069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756" y="1556792"/>
            <a:ext cx="3001686" cy="18722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B8F1D5-8B81-2024-7E5E-9FEC468187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2480" y="4077072"/>
            <a:ext cx="2687792" cy="21307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2B100814837AE44B503212D7513ED49" ma:contentTypeVersion="2" ma:contentTypeDescription="Crear nuevo documento." ma:contentTypeScope="" ma:versionID="bac46c500581b4de1abf7087386eb88b">
  <xsd:schema xmlns:xsd="http://www.w3.org/2001/XMLSchema" xmlns:xs="http://www.w3.org/2001/XMLSchema" xmlns:p="http://schemas.microsoft.com/office/2006/metadata/properties" xmlns:ns3="15f07d82-d7ec-4633-86ab-5d07d62c897d" targetNamespace="http://schemas.microsoft.com/office/2006/metadata/properties" ma:root="true" ma:fieldsID="552bc9f4e57ea715fd4bab46d3e0aa44" ns3:_="">
    <xsd:import namespace="15f07d82-d7ec-4633-86ab-5d07d62c89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07d82-d7ec-4633-86ab-5d07d62c89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A2BBCF-15E7-470C-9450-42B3F1C8910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5f07d82-d7ec-4633-86ab-5d07d62c897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D20A060-5599-48A3-A4C1-8C7377F3B2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AF150D-5550-400A-AAD0-1B98D03486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f07d82-d7ec-4633-86ab-5d07d62c89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Office\Plantillas\Presentación en blanco.pot</Template>
  <TotalTime>3631</TotalTime>
  <Words>100</Words>
  <Application>Microsoft Office PowerPoint</Application>
  <PresentationFormat>A4 Paper (210x297 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Exo-Regular</vt:lpstr>
      <vt:lpstr>Times New Roman</vt:lpstr>
      <vt:lpstr>Wingdings</vt:lpstr>
      <vt:lpstr>Presentación en blanco</vt:lpstr>
      <vt:lpstr>PowerPoint Presentation</vt:lpstr>
    </vt:vector>
  </TitlesOfParts>
  <Company>TEKA Industrial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TEKA Industrial S.A.</dc:creator>
  <cp:lastModifiedBy>Oana Nagat</cp:lastModifiedBy>
  <cp:revision>421</cp:revision>
  <cp:lastPrinted>2021-02-15T13:25:02Z</cp:lastPrinted>
  <dcterms:created xsi:type="dcterms:W3CDTF">2001-05-10T17:06:51Z</dcterms:created>
  <dcterms:modified xsi:type="dcterms:W3CDTF">2023-05-05T09:31:11Z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0x010100F2B100814837AE44B503212D7513ED49</vt:lpwstr>
  </property>
</Properties>
</file>