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sldIdLst>
    <p:sldId id="268" r:id="rId5"/>
  </p:sldIdLst>
  <p:sldSz cx="9906000" cy="6858000" type="A4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2160">
          <p15:clr>
            <a:srgbClr val="A4A3A4"/>
          </p15:clr>
        </p15:guide>
        <p15:guide id="4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6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102E"/>
    <a:srgbClr val="CC0000"/>
    <a:srgbClr val="FF0000"/>
    <a:srgbClr val="C0C0C0"/>
    <a:srgbClr val="F4F4F4"/>
    <a:srgbClr val="F5F5F5"/>
    <a:srgbClr val="F8F8F8"/>
    <a:srgbClr val="969696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4412" autoAdjust="0"/>
    <p:restoredTop sz="94660"/>
  </p:normalViewPr>
  <p:slideViewPr>
    <p:cSldViewPr>
      <p:cViewPr varScale="1">
        <p:scale>
          <a:sx n="86" d="100"/>
          <a:sy n="86" d="100"/>
        </p:scale>
        <p:origin x="1656" y="53"/>
      </p:cViewPr>
      <p:guideLst>
        <p:guide orient="horz" pos="3120"/>
        <p:guide pos="2160"/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3" d="100"/>
          <a:sy n="33" d="100"/>
        </p:scale>
        <p:origin x="-1644" y="-78"/>
      </p:cViewPr>
      <p:guideLst>
        <p:guide orient="horz" pos="3106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3551" cy="462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50" tIns="46176" rIns="92350" bIns="46176" numCol="1" anchor="t" anchorCtr="0" compatLnSpc="1">
            <a:prstTxWarp prst="textNoShape">
              <a:avLst/>
            </a:prstTxWarp>
          </a:bodyPr>
          <a:lstStyle>
            <a:lvl1pPr defTabSz="924372">
              <a:defRPr sz="1200" u="none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9744" y="0"/>
            <a:ext cx="2922044" cy="462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50" tIns="46176" rIns="92350" bIns="46176" numCol="1" anchor="t" anchorCtr="0" compatLnSpc="1">
            <a:prstTxWarp prst="textNoShape">
              <a:avLst/>
            </a:prstTxWarp>
          </a:bodyPr>
          <a:lstStyle>
            <a:lvl1pPr algn="r" defTabSz="924372">
              <a:defRPr sz="1200" u="none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98500" y="771525"/>
            <a:ext cx="5346700" cy="3703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0712" y="4705897"/>
            <a:ext cx="4940363" cy="4395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50" tIns="46176" rIns="92350" bIns="461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noProof="0"/>
              <a:t>Haga clic para modificar el estilo de texto del patrón</a:t>
            </a:r>
          </a:p>
          <a:p>
            <a:pPr lvl="1"/>
            <a:r>
              <a:rPr lang="es-ES_tradnl" noProof="0"/>
              <a:t>Segundo nivel</a:t>
            </a:r>
          </a:p>
          <a:p>
            <a:pPr lvl="2"/>
            <a:r>
              <a:rPr lang="es-ES_tradnl" noProof="0"/>
              <a:t>Tercer nivel</a:t>
            </a:r>
          </a:p>
          <a:p>
            <a:pPr lvl="3"/>
            <a:r>
              <a:rPr lang="es-ES_tradnl" noProof="0"/>
              <a:t>Cuarto nivel</a:t>
            </a:r>
          </a:p>
          <a:p>
            <a:pPr lvl="4"/>
            <a:r>
              <a:rPr lang="es-ES_tradnl" noProof="0"/>
              <a:t>Quinto nivel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10262"/>
            <a:ext cx="2923551" cy="462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50" tIns="46176" rIns="92350" bIns="46176" numCol="1" anchor="b" anchorCtr="0" compatLnSpc="1">
            <a:prstTxWarp prst="textNoShape">
              <a:avLst/>
            </a:prstTxWarp>
          </a:bodyPr>
          <a:lstStyle>
            <a:lvl1pPr defTabSz="924372">
              <a:defRPr sz="1200" u="none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9744" y="9410262"/>
            <a:ext cx="2922044" cy="462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50" tIns="46176" rIns="92350" bIns="46176" numCol="1" anchor="b" anchorCtr="0" compatLnSpc="1">
            <a:prstTxWarp prst="textNoShape">
              <a:avLst/>
            </a:prstTxWarp>
          </a:bodyPr>
          <a:lstStyle>
            <a:lvl1pPr algn="r" defTabSz="924372">
              <a:defRPr sz="1200" u="none"/>
            </a:lvl1pPr>
          </a:lstStyle>
          <a:p>
            <a:pPr>
              <a:defRPr/>
            </a:pPr>
            <a:fld id="{7F0A9C93-0EE8-4D1F-A8CF-08B2B6876016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019446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F0A9C93-0EE8-4D1F-A8CF-08B2B6876016}" type="slidenum">
              <a:rPr lang="es-ES_tradnl" smtClean="0"/>
              <a:pPr>
                <a:defRPr/>
              </a:pPr>
              <a:t>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351911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29937"/>
            <a:ext cx="8420100" cy="147051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967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6A16DF-159F-4DA0-A5EA-8CE764FC40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08410B-76BA-4637-9DD7-5CD98CCD64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058026" y="609967"/>
            <a:ext cx="2105025" cy="54864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742951" y="609967"/>
            <a:ext cx="6094942" cy="54864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8AF926-E131-44FE-BB49-430ACFB353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5C914B-5A45-46C9-BD55-80C99ED459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1933" y="4407145"/>
            <a:ext cx="8420100" cy="136170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1933" y="2906958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58E17E-4A87-4765-BD51-87A27352EB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742950" y="1981567"/>
            <a:ext cx="4099983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063067" y="1981567"/>
            <a:ext cx="4099983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0D240A-721E-439F-8AB4-8C90D1C019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760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358"/>
            <a:ext cx="4377444" cy="6396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997"/>
            <a:ext cx="4377444" cy="395104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3259" y="1535358"/>
            <a:ext cx="4377442" cy="6396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3259" y="2174997"/>
            <a:ext cx="4377442" cy="395104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F57663-EFBC-496B-AEE7-9FB4CBD09B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F251A5-06D4-44F1-B397-6C14A2CF98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6FD671-4417-4196-B54D-3096FF36E0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2562"/>
            <a:ext cx="3258433" cy="116278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2" y="272562"/>
            <a:ext cx="5537728" cy="585347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344"/>
            <a:ext cx="3258433" cy="469069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46F999-B1F2-4AD9-B727-C075A436BD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2219" y="4800600"/>
            <a:ext cx="5943600" cy="56710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2219" y="613263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2219" y="5367704"/>
            <a:ext cx="5943600" cy="80449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66C17E-863C-4D57-91A1-7F2C6F216C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967"/>
            <a:ext cx="8420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Haga clic para modificar el estilo de título del patrón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567"/>
            <a:ext cx="84201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034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u="none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034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u="none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034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u="none"/>
            </a:lvl1pPr>
          </a:lstStyle>
          <a:p>
            <a:pPr>
              <a:defRPr/>
            </a:pPr>
            <a:fld id="{B3015A11-957F-4176-87C9-9E9EB88E86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140"/>
          <p:cNvSpPr>
            <a:spLocks noChangeArrowheads="1"/>
          </p:cNvSpPr>
          <p:nvPr/>
        </p:nvSpPr>
        <p:spPr bwMode="auto">
          <a:xfrm>
            <a:off x="444853" y="2199"/>
            <a:ext cx="2212799" cy="170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5" name="TextBox 4"/>
          <p:cNvSpPr txBox="1"/>
          <p:nvPr/>
        </p:nvSpPr>
        <p:spPr>
          <a:xfrm>
            <a:off x="0" y="-19787"/>
            <a:ext cx="9906000" cy="914400"/>
          </a:xfrm>
          <a:prstGeom prst="rect">
            <a:avLst/>
          </a:prstGeom>
          <a:solidFill>
            <a:srgbClr val="C8102E"/>
          </a:solidFill>
        </p:spPr>
        <p:txBody>
          <a:bodyPr wrap="square" rtlCol="0">
            <a:spAutoFit/>
          </a:bodyPr>
          <a:lstStyle/>
          <a:p>
            <a:pPr algn="r"/>
            <a:endParaRPr lang="en-US" sz="1800" b="0" i="0" u="none" strike="noStrike" baseline="0" dirty="0">
              <a:solidFill>
                <a:schemeClr val="bg1"/>
              </a:solidFill>
              <a:latin typeface="Exo-Regular"/>
            </a:endParaRPr>
          </a:p>
          <a:p>
            <a:pPr algn="r"/>
            <a:r>
              <a:rPr lang="en-US" sz="1400" b="0" i="0" u="none" strike="noStrike" baseline="0" dirty="0">
                <a:solidFill>
                  <a:schemeClr val="bg1"/>
                </a:solidFill>
                <a:latin typeface="Exo-Regular"/>
              </a:rPr>
              <a:t>Cook your way to life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 flipH="1">
            <a:off x="3339084" y="1326975"/>
            <a:ext cx="3227832" cy="5486400"/>
          </a:xfrm>
          <a:prstGeom prst="rect">
            <a:avLst/>
          </a:prstGeom>
          <a:noFill/>
          <a:ln w="19050">
            <a:solidFill>
              <a:srgbClr val="C8102E"/>
            </a:solidFill>
          </a:ln>
        </p:spPr>
        <p:txBody>
          <a:bodyPr wrap="square" rtlCol="0">
            <a:spAutoFit/>
          </a:bodyPr>
          <a:lstStyle/>
          <a:p>
            <a:endParaRPr lang="en-US" b="1" dirty="0"/>
          </a:p>
          <a:p>
            <a:endParaRPr lang="en-US" b="1" dirty="0"/>
          </a:p>
        </p:txBody>
      </p:sp>
      <p:sp>
        <p:nvSpPr>
          <p:cNvPr id="19" name="TextBox 18"/>
          <p:cNvSpPr txBox="1"/>
          <p:nvPr/>
        </p:nvSpPr>
        <p:spPr>
          <a:xfrm flipH="1">
            <a:off x="6678168" y="1326974"/>
            <a:ext cx="3227832" cy="5486400"/>
          </a:xfrm>
          <a:prstGeom prst="rect">
            <a:avLst/>
          </a:prstGeom>
          <a:noFill/>
          <a:ln w="19050">
            <a:solidFill>
              <a:srgbClr val="C8102E"/>
            </a:solidFill>
          </a:ln>
        </p:spPr>
        <p:txBody>
          <a:bodyPr wrap="square" rtlCol="0">
            <a:spAutoFit/>
          </a:bodyPr>
          <a:lstStyle/>
          <a:p>
            <a:endParaRPr lang="en-US" sz="1600" b="1" u="none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1600" b="1" u="none" dirty="0">
                <a:latin typeface="Calibri" panose="020F0502020204030204" pitchFamily="34" charset="0"/>
                <a:cs typeface="Arial" panose="020B0604020202020204" pitchFamily="34" charset="0"/>
              </a:rPr>
              <a:t>CARACTERISTICI</a:t>
            </a:r>
            <a:r>
              <a:rPr lang="en-US" sz="1400" b="1" u="none" dirty="0">
                <a:latin typeface="Calibri" panose="020F0502020204030204" pitchFamily="34" charset="0"/>
                <a:cs typeface="Arial" panose="020B0604020202020204" pitchFamily="34" charset="0"/>
              </a:rPr>
              <a:t>: </a:t>
            </a:r>
          </a:p>
          <a:p>
            <a:pPr>
              <a:buClr>
                <a:srgbClr val="C00000"/>
              </a:buClr>
            </a:pPr>
            <a:endParaRPr lang="en-US" sz="1400" u="none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1300" b="1" u="none" dirty="0" err="1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Dimensiuni</a:t>
            </a:r>
            <a:r>
              <a:rPr lang="en-US" sz="1300" b="1" u="none" dirty="0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 </a:t>
            </a:r>
            <a:r>
              <a:rPr lang="en-US" sz="1300" b="1" u="none" dirty="0" err="1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exterioare</a:t>
            </a:r>
            <a:r>
              <a:rPr lang="en-US" sz="1300" u="none" dirty="0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: 800 x 495 cm</a:t>
            </a:r>
          </a:p>
          <a:p>
            <a:r>
              <a:rPr lang="en-US" sz="1300" b="1" u="none" dirty="0" err="1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Dimensiuni</a:t>
            </a:r>
            <a:r>
              <a:rPr lang="en-US" sz="1300" b="1" u="none" dirty="0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 </a:t>
            </a:r>
            <a:r>
              <a:rPr lang="en-US" sz="1300" b="1" u="none" dirty="0" err="1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cuva</a:t>
            </a:r>
            <a:r>
              <a:rPr lang="en-US" sz="1300" u="none" dirty="0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: 345 x 425 x 190 cm</a:t>
            </a:r>
          </a:p>
          <a:p>
            <a:r>
              <a:rPr lang="en-US" sz="1300" b="1" u="none" dirty="0" err="1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Dimensiuni</a:t>
            </a:r>
            <a:r>
              <a:rPr lang="en-US" sz="1300" b="1" u="none" dirty="0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 </a:t>
            </a:r>
            <a:r>
              <a:rPr lang="en-US" sz="1300" b="1" u="none" dirty="0" err="1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cuva</a:t>
            </a:r>
            <a:r>
              <a:rPr lang="en-US" sz="1300" b="1" u="none" dirty="0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 </a:t>
            </a:r>
            <a:r>
              <a:rPr lang="en-US" sz="1300" b="1" u="none" dirty="0" err="1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auxiliara</a:t>
            </a:r>
            <a:r>
              <a:rPr lang="en-US" sz="1300" u="none" dirty="0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: 160 x 350 x 110 cm</a:t>
            </a:r>
          </a:p>
          <a:p>
            <a:endParaRPr lang="en-US" sz="1300" u="none" dirty="0">
              <a:latin typeface="Exo-Regular"/>
              <a:cs typeface="Arial" panose="020B0604020202020204" pitchFamily="34" charset="0"/>
            </a:endParaRPr>
          </a:p>
          <a:p>
            <a:r>
              <a:rPr lang="en-US" sz="1300" b="1" u="none" dirty="0" err="1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Modalitate</a:t>
            </a:r>
            <a:r>
              <a:rPr lang="en-US" sz="1300" b="1" u="none" dirty="0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 de </a:t>
            </a:r>
            <a:r>
              <a:rPr lang="en-US" sz="1300" b="1" u="none" dirty="0" err="1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instalare</a:t>
            </a:r>
            <a:r>
              <a:rPr lang="en-US" sz="1300" b="1" u="none" dirty="0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:</a:t>
            </a:r>
          </a:p>
          <a:p>
            <a:endParaRPr lang="en-US" sz="1300" u="none" dirty="0">
              <a:latin typeface="Exo-Regular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300" u="none" dirty="0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Inset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300" u="none" dirty="0" err="1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Reversibil</a:t>
            </a:r>
            <a:endParaRPr lang="en-US" sz="1300" u="none" dirty="0">
              <a:solidFill>
                <a:schemeClr val="bg2">
                  <a:lumMod val="75000"/>
                </a:schemeClr>
              </a:solidFill>
              <a:latin typeface="Exo-Regular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300" u="none" dirty="0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Gol de </a:t>
            </a:r>
            <a:r>
              <a:rPr lang="en-US" sz="1300" u="none" dirty="0" err="1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incastrare</a:t>
            </a:r>
            <a:r>
              <a:rPr lang="en-US" sz="1300" u="none" dirty="0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 &gt; 60 cm</a:t>
            </a:r>
          </a:p>
          <a:p>
            <a:endParaRPr lang="en-US" sz="1300" u="none" dirty="0">
              <a:latin typeface="Exo-Regular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300" u="none" dirty="0" err="1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Suprafaţă</a:t>
            </a:r>
            <a:r>
              <a:rPr lang="en-US" sz="1300" u="none" dirty="0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 </a:t>
            </a:r>
            <a:r>
              <a:rPr lang="en-US" sz="1300" u="none" dirty="0" err="1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extrem</a:t>
            </a:r>
            <a:r>
              <a:rPr lang="en-US" sz="1300" u="none" dirty="0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 de </a:t>
            </a:r>
            <a:r>
              <a:rPr lang="en-US" sz="1300" u="none" dirty="0" err="1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rezistentă</a:t>
            </a:r>
            <a:r>
              <a:rPr lang="en-US" sz="1300" u="none" dirty="0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 la impact, </a:t>
            </a:r>
            <a:r>
              <a:rPr lang="en-US" sz="1300" u="none" dirty="0" err="1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şocuri</a:t>
            </a:r>
            <a:r>
              <a:rPr lang="en-US" sz="1300" u="none" dirty="0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 </a:t>
            </a:r>
            <a:r>
              <a:rPr lang="en-US" sz="1300" u="none" dirty="0" err="1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termice</a:t>
            </a:r>
            <a:r>
              <a:rPr lang="en-US" sz="1300" u="none" dirty="0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 </a:t>
            </a:r>
            <a:r>
              <a:rPr lang="en-US" sz="1300" u="none" dirty="0" err="1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şi</a:t>
            </a:r>
            <a:r>
              <a:rPr lang="en-US" sz="1300" u="none" dirty="0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 </a:t>
            </a:r>
            <a:r>
              <a:rPr lang="en-US" sz="1300" u="none" dirty="0" err="1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temperaturi</a:t>
            </a:r>
            <a:r>
              <a:rPr lang="en-US" sz="1300" u="none" dirty="0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 </a:t>
            </a:r>
            <a:r>
              <a:rPr lang="en-US" sz="1300" u="none" dirty="0" err="1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ridicate</a:t>
            </a:r>
            <a:r>
              <a:rPr lang="en-US" sz="1300" u="none" dirty="0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300" u="none" dirty="0" err="1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Rezistenţă</a:t>
            </a:r>
            <a:r>
              <a:rPr lang="en-US" sz="1300" u="none" dirty="0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 </a:t>
            </a:r>
            <a:r>
              <a:rPr lang="en-US" sz="1300" u="none" dirty="0" err="1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excelentă</a:t>
            </a:r>
            <a:r>
              <a:rPr lang="en-US" sz="1300" u="none" dirty="0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 la </a:t>
            </a:r>
            <a:r>
              <a:rPr lang="en-US" sz="1300" u="none" dirty="0" err="1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razele</a:t>
            </a:r>
            <a:r>
              <a:rPr lang="en-US" sz="1300" u="none" dirty="0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 UV, </a:t>
            </a:r>
            <a:r>
              <a:rPr lang="en-US" sz="1300" u="none" dirty="0" err="1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împotriva</a:t>
            </a:r>
            <a:r>
              <a:rPr lang="en-US" sz="1300" u="none" dirty="0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 </a:t>
            </a:r>
            <a:r>
              <a:rPr lang="en-US" sz="1300" u="none" dirty="0" err="1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decolorării</a:t>
            </a:r>
            <a:r>
              <a:rPr lang="en-US" sz="1300" u="none" dirty="0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300" u="none" dirty="0" err="1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Suprafață</a:t>
            </a:r>
            <a:r>
              <a:rPr lang="en-US" sz="1300" u="none" dirty="0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 cu </a:t>
            </a:r>
            <a:r>
              <a:rPr lang="en-US" sz="1300" u="none" dirty="0" err="1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protecţie</a:t>
            </a:r>
            <a:r>
              <a:rPr lang="en-US" sz="1300" u="none" dirty="0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 anti-</a:t>
            </a:r>
            <a:r>
              <a:rPr lang="en-US" sz="1300" u="none" dirty="0" err="1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bacteriană</a:t>
            </a:r>
            <a:r>
              <a:rPr lang="en-US" sz="1300" u="none" dirty="0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, </a:t>
            </a:r>
            <a:r>
              <a:rPr lang="en-US" sz="1300" u="none" dirty="0" err="1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foarte</a:t>
            </a:r>
            <a:r>
              <a:rPr lang="en-US" sz="1300" u="none" dirty="0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 </a:t>
            </a:r>
            <a:r>
              <a:rPr lang="en-US" sz="1300" u="none" dirty="0" err="1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uşor</a:t>
            </a:r>
            <a:r>
              <a:rPr lang="en-US" sz="1300" u="none" dirty="0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 de </a:t>
            </a:r>
            <a:r>
              <a:rPr lang="en-US" sz="1300" u="none" dirty="0" err="1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curăţat</a:t>
            </a:r>
            <a:r>
              <a:rPr lang="en-US" sz="1300" u="none" dirty="0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.</a:t>
            </a:r>
          </a:p>
          <a:p>
            <a:pPr lvl="1">
              <a:buClr>
                <a:srgbClr val="C00000"/>
              </a:buClr>
            </a:pPr>
            <a:endParaRPr lang="en-US" sz="1300" u="none" dirty="0">
              <a:latin typeface="Exo-Regular"/>
              <a:cs typeface="Arial" panose="020B0604020202020204" pitchFamily="34" charset="0"/>
            </a:endParaRPr>
          </a:p>
          <a:p>
            <a:r>
              <a:rPr lang="en-US" sz="1300" b="1" u="none" dirty="0" err="1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Accesorii</a:t>
            </a:r>
            <a:r>
              <a:rPr lang="en-US" sz="1300" b="1" u="none" dirty="0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 </a:t>
            </a:r>
            <a:r>
              <a:rPr lang="en-US" sz="1300" b="1" u="none" dirty="0" err="1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incluse</a:t>
            </a:r>
            <a:r>
              <a:rPr lang="en-US" sz="1300" b="1" u="none" dirty="0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:</a:t>
            </a:r>
          </a:p>
          <a:p>
            <a:r>
              <a:rPr lang="en-US" sz="1300" u="none" dirty="0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Set de </a:t>
            </a:r>
            <a:r>
              <a:rPr lang="en-US" sz="1300" u="none" dirty="0" err="1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scurgere</a:t>
            </a:r>
            <a:r>
              <a:rPr lang="en-US" sz="1300" u="none" dirty="0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 3 ½ cu </a:t>
            </a:r>
            <a:r>
              <a:rPr lang="en-US" sz="1300" u="none" dirty="0" err="1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preaplin</a:t>
            </a:r>
            <a:r>
              <a:rPr lang="en-US" sz="1300" u="none" dirty="0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 </a:t>
            </a:r>
            <a:r>
              <a:rPr lang="en-US" sz="1300" u="none" dirty="0" err="1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si</a:t>
            </a:r>
            <a:r>
              <a:rPr lang="en-US" sz="1300" u="none" dirty="0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 Pop-up</a:t>
            </a:r>
          </a:p>
          <a:p>
            <a:endParaRPr lang="en-US" sz="1300" u="none" dirty="0">
              <a:solidFill>
                <a:schemeClr val="bg2">
                  <a:lumMod val="75000"/>
                </a:schemeClr>
              </a:solidFill>
              <a:latin typeface="Exo-Regular"/>
              <a:cs typeface="Arial" panose="020B0604020202020204" pitchFamily="34" charset="0"/>
            </a:endParaRPr>
          </a:p>
          <a:p>
            <a:r>
              <a:rPr lang="en-US" sz="1300" b="1" u="none" dirty="0" err="1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Finisaj</a:t>
            </a:r>
            <a:r>
              <a:rPr lang="en-US" sz="1300" b="1" u="none" dirty="0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: </a:t>
            </a:r>
            <a:r>
              <a:rPr lang="en-US" sz="1300" u="none" dirty="0" err="1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Schwarzmetallic</a:t>
            </a:r>
            <a:endParaRPr lang="en-US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 flipH="1">
            <a:off x="0" y="1340768"/>
            <a:ext cx="3227832" cy="5486400"/>
          </a:xfrm>
          <a:prstGeom prst="rect">
            <a:avLst/>
          </a:prstGeom>
          <a:noFill/>
          <a:ln w="19050">
            <a:solidFill>
              <a:srgbClr val="C8102E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EB21A93-AF7C-4338-B1D6-5EE2AA921FE9}"/>
              </a:ext>
            </a:extLst>
          </p:cNvPr>
          <p:cNvSpPr txBox="1"/>
          <p:nvPr/>
        </p:nvSpPr>
        <p:spPr>
          <a:xfrm>
            <a:off x="0" y="894613"/>
            <a:ext cx="9906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u="none" dirty="0">
                <a:latin typeface="Exo-Regular"/>
              </a:rPr>
              <a:t>CLIVO 60B TQ 1 1/2B 1D Q</a:t>
            </a:r>
          </a:p>
        </p:txBody>
      </p:sp>
      <p:pic>
        <p:nvPicPr>
          <p:cNvPr id="1030" name="Picture 1">
            <a:extLst>
              <a:ext uri="{FF2B5EF4-FFF2-40B4-BE49-F238E27FC236}">
                <a16:creationId xmlns:a16="http://schemas.microsoft.com/office/drawing/2014/main" id="{A1864791-F15A-48E9-B683-97609C3F7D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915"/>
            <a:ext cx="910528" cy="910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134C2A5-8B93-44B4-8672-D5E1B6BF1EB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419" y="1616676"/>
            <a:ext cx="3060124" cy="188433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762512F-1683-4B8E-BAD9-9BBB1070B7F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70113" y="1556792"/>
            <a:ext cx="2965773" cy="226582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ABA47EE-F97C-4530-A937-6B31E1C9A7F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6455" y="3776916"/>
            <a:ext cx="2944337" cy="239147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E017DBA-2292-4955-B665-F97E975BF32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584848" y="3863081"/>
            <a:ext cx="2249617" cy="144828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A355381-8A05-4421-8D8B-3F01C9AE2C3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421960" y="5301208"/>
            <a:ext cx="1899192" cy="141411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Presentación en blanco">
  <a:themeElements>
    <a:clrScheme name="Presentación en blanc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esentación en blanc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resentación en blanc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 en blanc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F2B100814837AE44B503212D7513ED49" ma:contentTypeVersion="2" ma:contentTypeDescription="Crear nuevo documento." ma:contentTypeScope="" ma:versionID="bac46c500581b4de1abf7087386eb88b">
  <xsd:schema xmlns:xsd="http://www.w3.org/2001/XMLSchema" xmlns:xs="http://www.w3.org/2001/XMLSchema" xmlns:p="http://schemas.microsoft.com/office/2006/metadata/properties" xmlns:ns3="15f07d82-d7ec-4633-86ab-5d07d62c897d" targetNamespace="http://schemas.microsoft.com/office/2006/metadata/properties" ma:root="true" ma:fieldsID="552bc9f4e57ea715fd4bab46d3e0aa44" ns3:_="">
    <xsd:import namespace="15f07d82-d7ec-4633-86ab-5d07d62c897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f07d82-d7ec-4633-86ab-5d07d62c897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AA2BBCF-15E7-470C-9450-42B3F1C89108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15f07d82-d7ec-4633-86ab-5d07d62c897d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D20A060-5599-48A3-A4C1-8C7377F3B2B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9AF150D-5550-400A-AAD0-1B98D03486B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5f07d82-d7ec-4633-86ab-5d07d62c897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C:\Archivos de programa\Microsoft Office\Plantillas\Presentación en blanco.pot</Template>
  <TotalTime>3636</TotalTime>
  <Words>100</Words>
  <Application>Microsoft Office PowerPoint</Application>
  <PresentationFormat>A4 Paper (210x297 mm)</PresentationFormat>
  <Paragraphs>25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Exo-Regular</vt:lpstr>
      <vt:lpstr>Times New Roman</vt:lpstr>
      <vt:lpstr>Wingdings</vt:lpstr>
      <vt:lpstr>Presentación en blanco</vt:lpstr>
      <vt:lpstr>PowerPoint Presentation</vt:lpstr>
    </vt:vector>
  </TitlesOfParts>
  <Company>TEKA Industrial S.A.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 título de diapositiva</dc:title>
  <dc:creator>TEKA Industrial S.A.</dc:creator>
  <cp:lastModifiedBy>Oana Nagat</cp:lastModifiedBy>
  <cp:revision>420</cp:revision>
  <cp:lastPrinted>2021-02-15T13:25:02Z</cp:lastPrinted>
  <dcterms:created xsi:type="dcterms:W3CDTF">2001-05-10T17:06:51Z</dcterms:created>
  <dcterms:modified xsi:type="dcterms:W3CDTF">2023-05-05T09:44:46Z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0x010100F2B100814837AE44B503212D7513ED49</vt:lpwstr>
  </property>
</Properties>
</file>